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84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1" r:id="rId13"/>
    <p:sldId id="272" r:id="rId14"/>
    <p:sldId id="273" r:id="rId15"/>
    <p:sldId id="274" r:id="rId16"/>
    <p:sldId id="279" r:id="rId17"/>
    <p:sldId id="275" r:id="rId18"/>
    <p:sldId id="276" r:id="rId19"/>
    <p:sldId id="277" r:id="rId20"/>
    <p:sldId id="278" r:id="rId21"/>
    <p:sldId id="280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3A66-B2C6-4431-B441-8A5635A88A51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6877-AE4A-4028-AF7D-F14C7C671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3A66-B2C6-4431-B441-8A5635A88A51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6877-AE4A-4028-AF7D-F14C7C671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3A66-B2C6-4431-B441-8A5635A88A51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6877-AE4A-4028-AF7D-F14C7C671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3A66-B2C6-4431-B441-8A5635A88A51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6877-AE4A-4028-AF7D-F14C7C671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3A66-B2C6-4431-B441-8A5635A88A51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6877-AE4A-4028-AF7D-F14C7C671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3A66-B2C6-4431-B441-8A5635A88A51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6877-AE4A-4028-AF7D-F14C7C671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3A66-B2C6-4431-B441-8A5635A88A51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6877-AE4A-4028-AF7D-F14C7C671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3A66-B2C6-4431-B441-8A5635A88A51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6877-AE4A-4028-AF7D-F14C7C671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3A66-B2C6-4431-B441-8A5635A88A51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6877-AE4A-4028-AF7D-F14C7C671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3A66-B2C6-4431-B441-8A5635A88A51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6877-AE4A-4028-AF7D-F14C7C671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3A66-B2C6-4431-B441-8A5635A88A51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6877-AE4A-4028-AF7D-F14C7C671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83A66-B2C6-4431-B441-8A5635A88A51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16877-AE4A-4028-AF7D-F14C7C671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«Дельфины-жители морей»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Экологический проект:</a:t>
            </a: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выполнила Маслова Л.В.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/>
            <a:endParaRPr lang="ru-RU" dirty="0" smtClean="0"/>
          </a:p>
        </p:txBody>
      </p:sp>
      <p:pic>
        <p:nvPicPr>
          <p:cNvPr id="1026" name="Picture 2" descr="C:\Users\йцук\Desktop\Создать папку\delfin-kartinki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836712"/>
            <a:ext cx="4464496" cy="3493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Питаются дельфины рыбой и кальмарами, хватая их мелкими и острыми зубами. Съедая в день около тридцати килограмм живой рыбы. Во рту у них находятся от 80 до 100зубов.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 descr="C:\Users\йцук\Desktop\Создать папку\photo_delfinov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5"/>
            <a:ext cx="7992888" cy="4894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Главное их оружие это нос. Одним ударом дельфин способен отправить на дно трехсоткилограммовую акулу.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йцук\Desktop\Создать папку\5f508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601"/>
          <a:stretch>
            <a:fillRect/>
          </a:stretch>
        </p:blipFill>
        <p:spPr bwMode="auto">
          <a:xfrm>
            <a:off x="0" y="1196752"/>
            <a:ext cx="4680520" cy="3243555"/>
          </a:xfrm>
          <a:prstGeom prst="rect">
            <a:avLst/>
          </a:prstGeom>
          <a:noFill/>
        </p:spPr>
      </p:pic>
      <p:pic>
        <p:nvPicPr>
          <p:cNvPr id="8195" name="Picture 3" descr="C:\Users\йцук\Desktop\Создать папку\1254111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86414"/>
            <a:ext cx="4932040" cy="3271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 же как и у людей у них четырехкамерное сердце. Так же они дышат легкими. Чтобы сделать вдох, всплывают на поверхность воды и вдыхают воздух через дырочку, которая находится на макушке и называется дыхало.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йцук\Desktop\Создать папку\64d0359ec5bec0d749ee61213e419b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345"/>
          <a:stretch>
            <a:fillRect/>
          </a:stretch>
        </p:blipFill>
        <p:spPr bwMode="auto">
          <a:xfrm>
            <a:off x="467544" y="1615450"/>
            <a:ext cx="8136903" cy="524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1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 очень важная часть жизни дельфинов. Люди часто видят как они играют кусочками кораллов, </a:t>
            </a:r>
            <a:r>
              <a:rPr lang="ru-RU" sz="2400" b="1" dirty="0" smtClean="0"/>
              <a:t>С огромным удовольствием катаются на волнах как </a:t>
            </a:r>
            <a:r>
              <a:rPr lang="ru-RU" sz="2400" b="1" dirty="0" err="1" smtClean="0"/>
              <a:t>серферы</a:t>
            </a:r>
            <a:r>
              <a:rPr lang="ru-RU" sz="2400" b="1" dirty="0" smtClean="0"/>
              <a:t>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йцук\Desktop\Создать папку\Birds_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38289"/>
            <a:ext cx="7992888" cy="5319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Люди и дельфины являются теплокровными существами. Они являются очень хорошими родителями, детеныши питаются молоком матери. Мама оберегает своего малыша, заботится о нем в течении пяти-семи лет..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йцук\Desktop\Создать папку\photo_delfinov_19_5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7206" r="15884"/>
          <a:stretch>
            <a:fillRect/>
          </a:stretch>
        </p:blipFill>
        <p:spPr bwMode="auto">
          <a:xfrm>
            <a:off x="0" y="2348879"/>
            <a:ext cx="4572000" cy="3487118"/>
          </a:xfrm>
          <a:prstGeom prst="rect">
            <a:avLst/>
          </a:prstGeom>
          <a:noFill/>
        </p:spPr>
      </p:pic>
      <p:pic>
        <p:nvPicPr>
          <p:cNvPr id="11267" name="Picture 3" descr="C:\Users\йцук\Desktop\Создать папку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51448"/>
            <a:ext cx="4572000" cy="3606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йцук\Desktop\Создать папку\629d605056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58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йцук\Desktop\Создать папку\218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617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Дельфины лечат людей, это называется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дельфинотерапия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Это природные « излучатели» ультразвука, которые охотно лечат человека. Этот метод применяется для лечения психологических и физических заболеваний. Многим, очень многим больным деткам помогают  дельфины.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C:\Users\йцук\Desktop\Создать папку\2227_7_1424521204_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6" y="0"/>
            <a:ext cx="9141204" cy="693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йцук\Documents\дет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2035" cy="4044583"/>
          </a:xfrm>
          <a:prstGeom prst="rect">
            <a:avLst/>
          </a:prstGeom>
          <a:noFill/>
        </p:spPr>
      </p:pic>
      <p:pic>
        <p:nvPicPr>
          <p:cNvPr id="14338" name="Picture 2" descr="C:\Users\йцук\Documents\лллдд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4845" y="3284984"/>
            <a:ext cx="5589155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3924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познакомить детей с жизнью дельфинов и их средой обитания.</a:t>
            </a:r>
          </a:p>
          <a:p>
            <a:pPr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адачи: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уточнить знание о дельфинах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Раскрыть их влияние на здоровья человека.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Воспитать: любовь к природе и всему живому.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static6.depositphotos.com/1005091/551/v/170/depositphotos_5515441-Girl-sitting-on-dolphin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09120"/>
            <a:ext cx="2808312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Эти прекрасные добрые животные еще и очень легко поддаются дрессировке, радуя нас показательными выступлениями в цирке и дельфинариях.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йцук\Desktop\Создать папку\163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5564" b="5282"/>
          <a:stretch>
            <a:fillRect/>
          </a:stretch>
        </p:blipFill>
        <p:spPr bwMode="auto">
          <a:xfrm>
            <a:off x="0" y="1268760"/>
            <a:ext cx="4788024" cy="3888432"/>
          </a:xfrm>
          <a:prstGeom prst="rect">
            <a:avLst/>
          </a:prstGeom>
          <a:noFill/>
        </p:spPr>
      </p:pic>
      <p:pic>
        <p:nvPicPr>
          <p:cNvPr id="16387" name="Picture 3" descr="C:\Users\йцук\Documents\19.jpg"/>
          <p:cNvPicPr>
            <a:picLocks noChangeAspect="1" noChangeArrowheads="1"/>
          </p:cNvPicPr>
          <p:nvPr/>
        </p:nvPicPr>
        <p:blipFill>
          <a:blip r:embed="rId3" cstate="print"/>
          <a:srcRect l="6140" r="19521"/>
          <a:stretch>
            <a:fillRect/>
          </a:stretch>
        </p:blipFill>
        <p:spPr bwMode="auto">
          <a:xfrm>
            <a:off x="4716016" y="3134013"/>
            <a:ext cx="4427984" cy="3723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йцук\Documents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4461658"/>
          </a:xfrm>
          <a:prstGeom prst="rect">
            <a:avLst/>
          </a:prstGeom>
          <a:noFill/>
        </p:spPr>
      </p:pic>
      <p:pic>
        <p:nvPicPr>
          <p:cNvPr id="17411" name="Picture 3" descr="C:\Users\йцук\Documents\02__96.jpg"/>
          <p:cNvPicPr>
            <a:picLocks noChangeAspect="1" noChangeArrowheads="1"/>
          </p:cNvPicPr>
          <p:nvPr/>
        </p:nvPicPr>
        <p:blipFill>
          <a:blip r:embed="rId3" cstate="print"/>
          <a:srcRect t="18474" r="7769"/>
          <a:stretch>
            <a:fillRect/>
          </a:stretch>
        </p:blipFill>
        <p:spPr bwMode="auto">
          <a:xfrm>
            <a:off x="3913770" y="3068960"/>
            <a:ext cx="5230230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Дельфины заслуженно считаются самыми удивительными созданиями на всем белом свете!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йцук\Desktop\Создать папку\b913a89957de9af625c2b62fb922ad3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403395"/>
            <a:ext cx="8280920" cy="5454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5"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tatic6.depositphotos.com/1005091/551/v/170/depositphotos_5515441-Girl-sitting-on-dolphin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338437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йцук\Desktop\Создать папку\delfin-kartinki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024336" cy="2724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создание проекта участвовала моя внучка Аня, ученица второго класса. Аня , в библиотеке познает материал о жизни дельфинов.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32928" y="407432"/>
            <a:ext cx="5622159" cy="676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3000" dirty="0" smtClean="0"/>
              <a:t>Вместе с Анютой мы изучили материал,  об этих    чудесных животных. Читали книги, просматривали фильмы, подбирали картинки в </a:t>
            </a:r>
            <a:r>
              <a:rPr lang="ru-RU" sz="3000" dirty="0" err="1" smtClean="0"/>
              <a:t>ентернет-рисурсах</a:t>
            </a:r>
            <a:r>
              <a:rPr lang="ru-RU" sz="3000" dirty="0" smtClean="0"/>
              <a:t>, прочитывая  практически каждую заметку и статью. Узнав о образе жизни дельфинов, их повадках и волшебном лечебном свойстве воздействия на человека, у Ани появилась ,огромное желание посетить «Дельфинарий» и </a:t>
            </a:r>
            <a:r>
              <a:rPr lang="ru-RU" sz="3000" dirty="0" err="1" smtClean="0"/>
              <a:t>прекаснуться</a:t>
            </a:r>
            <a:r>
              <a:rPr lang="ru-RU" sz="3000" dirty="0" smtClean="0"/>
              <a:t> </a:t>
            </a:r>
            <a:r>
              <a:rPr lang="ru-RU" sz="3000" dirty="0" smtClean="0"/>
              <a:t>к дельфину. Которое обязательно исполниться.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C:\Users\йцук\Documents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886" y="5445517"/>
            <a:ext cx="2627114" cy="1412483"/>
          </a:xfrm>
          <a:prstGeom prst="rect">
            <a:avLst/>
          </a:prstGeom>
          <a:noFill/>
        </p:spPr>
      </p:pic>
      <p:pic>
        <p:nvPicPr>
          <p:cNvPr id="7" name="Picture 2" descr="C:\Users\йцук\Documents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483768" cy="1412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Эти приветливые жители морей и океанов, игривые и любопытные, они с удовольствием приближаются к людям, чтобы пообщаться. Люди верят, в то, что если тихонько рассказать этому морскому чуду о своём самом заветном желании, оно обязательно сбудется.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йцук\Documents\ддд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7171"/>
            <a:ext cx="4752021" cy="3168013"/>
          </a:xfrm>
          <a:prstGeom prst="rect">
            <a:avLst/>
          </a:prstGeom>
          <a:noFill/>
        </p:spPr>
      </p:pic>
      <p:pic>
        <p:nvPicPr>
          <p:cNvPr id="2052" name="Picture 4" descr="C:\Users\йцук\Documents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284984"/>
            <a:ext cx="4764021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Дельфины относятся к китообразным или к группе морских млекопитающих .В природе существует около пятидесяти видов дельфинов.  Живут практически во всех морях и океанах нашей планеты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йцук\Documents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236" y="1700808"/>
            <a:ext cx="4548220" cy="3277838"/>
          </a:xfrm>
          <a:prstGeom prst="rect">
            <a:avLst/>
          </a:prstGeom>
          <a:noFill/>
        </p:spPr>
      </p:pic>
      <p:pic>
        <p:nvPicPr>
          <p:cNvPr id="3075" name="Picture 3" descr="C:\Users\йцук\Documents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601" y="3717032"/>
            <a:ext cx="4714399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йцук\Documents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99" r="4082"/>
          <a:stretch>
            <a:fillRect/>
          </a:stretch>
        </p:blipFill>
        <p:spPr bwMode="auto">
          <a:xfrm>
            <a:off x="0" y="0"/>
            <a:ext cx="5076056" cy="4167592"/>
          </a:xfrm>
          <a:prstGeom prst="rect">
            <a:avLst/>
          </a:prstGeom>
          <a:noFill/>
        </p:spPr>
      </p:pic>
      <p:pic>
        <p:nvPicPr>
          <p:cNvPr id="4099" name="Picture 3" descr="C:\Users\йцук\Documents\9.jpg"/>
          <p:cNvPicPr>
            <a:picLocks noChangeAspect="1" noChangeArrowheads="1"/>
          </p:cNvPicPr>
          <p:nvPr/>
        </p:nvPicPr>
        <p:blipFill>
          <a:blip r:embed="rId3" cstate="print"/>
          <a:srcRect l="13398" r="3981"/>
          <a:stretch>
            <a:fillRect/>
          </a:stretch>
        </p:blipFill>
        <p:spPr bwMode="auto">
          <a:xfrm>
            <a:off x="4169210" y="3140968"/>
            <a:ext cx="5227326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Самый большой дельфин – это касатка. Длина тела касатки достигает до десяти метров длины. Касатку называют китом-убийцей, за то, что они нападают на детенышей усатых китов, тюленей и пингвинов.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йцук\Documents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55043"/>
            <a:ext cx="7128792" cy="4931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Дельфины плавают со скоростью от 5 до 12 километров в час. Для этого они пользуются хвостом, самой сильной частью тела.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йцук\Desktop\Создать папку\podvodnyj-mir84_sma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24506"/>
            <a:ext cx="8064896" cy="5333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235</TotalTime>
  <Words>479</Words>
  <Application>Microsoft Office PowerPoint</Application>
  <PresentationFormat>Экран (4:3)</PresentationFormat>
  <Paragraphs>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«Дельфины-жители морей» </vt:lpstr>
      <vt:lpstr>Слайд 2</vt:lpstr>
      <vt:lpstr>В создание проекта участвовала моя внучка Аня, ученица второго класса. Аня , в библиотеке познает материал о жизни дельфинов. </vt:lpstr>
      <vt:lpstr>Слайд 4</vt:lpstr>
      <vt:lpstr>Эти приветливые жители морей и океанов, игривые и любопытные, они с удовольствием приближаются к людям, чтобы пообщаться. Люди верят, в то, что если тихонько рассказать этому морскому чуду о своём самом заветном желании, оно обязательно сбудется.  </vt:lpstr>
      <vt:lpstr>Дельфины относятся к китообразным или к группе морских млекопитающих .В природе существует около пятидесяти видов дельфинов.  Живут практически во всех морях и океанах нашей планеты.</vt:lpstr>
      <vt:lpstr>Слайд 7</vt:lpstr>
      <vt:lpstr>Самый большой дельфин – это касатка. Длина тела касатки достигает до десяти метров длины. Касатку называют китом-убийцей, за то, что они нападают на детенышей усатых китов, тюленей и пингвинов.</vt:lpstr>
      <vt:lpstr>Дельфины плавают со скоростью от 5 до 12 километров в час. Для этого они пользуются хвостом, самой сильной частью тела.</vt:lpstr>
      <vt:lpstr>Питаются дельфины рыбой и кальмарами, хватая их мелкими и острыми зубами. Съедая в день около тридцати килограмм живой рыбы. Во рту у них находятся от 80 до 100зубов.</vt:lpstr>
      <vt:lpstr>Главное их оружие это нос. Одним ударом дельфин способен отправить на дно трехсоткилограммовую акулу.</vt:lpstr>
      <vt:lpstr>Так же как и у людей у них четырехкамерное сердце. Так же они дышат легкими. Чтобы сделать вдох, всплывают на поверхность воды и вдыхают воздух через дырочку, которая находится на макушке и называется дыхало. </vt:lpstr>
      <vt:lpstr>Игры очень важная часть жизни дельфинов. Люди часто видят как они играют кусочками кораллов, С огромным удовольствием катаются на волнах как серферы. </vt:lpstr>
      <vt:lpstr>Люди и дельфины являются теплокровными существами. Они являются очень хорошими родителями, детеныши питаются молоком матери. Мама оберегает своего малыша, заботится о нем в течении пяти-семи лет..</vt:lpstr>
      <vt:lpstr>Слайд 15</vt:lpstr>
      <vt:lpstr>Слайд 16</vt:lpstr>
      <vt:lpstr>Дельфины лечат людей, это называется дельфинотерапия. Это природные « излучатели» ультразвука, которые охотно лечат человека. Этот метод применяется для лечения психологических и физических заболеваний. Многим, очень многим больным деткам помогают  дельфины.</vt:lpstr>
      <vt:lpstr>Слайд 18</vt:lpstr>
      <vt:lpstr>Слайд 19</vt:lpstr>
      <vt:lpstr>Эти прекрасные добрые животные еще и очень легко поддаются дрессировке, радуя нас показательными выступлениями в цирке и дельфинариях.  </vt:lpstr>
      <vt:lpstr>Слайд 21</vt:lpstr>
      <vt:lpstr>Дельфины заслуженно считаются самыми удивительными созданиями на всем белом свете!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«Дельфины-жители морей» </dc:title>
  <dc:creator>йцук</dc:creator>
  <cp:lastModifiedBy>йцук</cp:lastModifiedBy>
  <cp:revision>5</cp:revision>
  <dcterms:created xsi:type="dcterms:W3CDTF">2017-01-27T16:06:40Z</dcterms:created>
  <dcterms:modified xsi:type="dcterms:W3CDTF">2017-01-28T11:52:05Z</dcterms:modified>
</cp:coreProperties>
</file>